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78" r:id="rId3"/>
    <p:sldId id="267" r:id="rId4"/>
    <p:sldId id="268" r:id="rId5"/>
    <p:sldId id="269" r:id="rId6"/>
    <p:sldId id="276" r:id="rId7"/>
    <p:sldId id="270" r:id="rId8"/>
    <p:sldId id="277" r:id="rId9"/>
    <p:sldId id="266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2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7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0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1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4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8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2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0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3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4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zínes hullámos fogalom">
            <a:extLst>
              <a:ext uri="{FF2B5EF4-FFF2-40B4-BE49-F238E27FC236}">
                <a16:creationId xmlns:a16="http://schemas.microsoft.com/office/drawing/2014/main" id="{C9A6A188-FDD3-0A7F-1ABF-70D5BE9C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A5CC219-F7CF-3437-0EDA-6E4EEB40D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743" y="1122363"/>
            <a:ext cx="6458556" cy="2387600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Projektmunka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354BA80-AC3F-3F97-7B02-3A6B049A5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0243" y="3622134"/>
            <a:ext cx="7287237" cy="1655762"/>
          </a:xfrm>
        </p:spPr>
        <p:txBody>
          <a:bodyPr>
            <a:normAutofit/>
          </a:bodyPr>
          <a:lstStyle/>
          <a:p>
            <a:pPr algn="ctr"/>
            <a:r>
              <a:rPr lang="hu-HU" b="1" dirty="0"/>
              <a:t>Csapattagok:</a:t>
            </a:r>
            <a:r>
              <a:rPr lang="hu-HU" dirty="0"/>
              <a:t> </a:t>
            </a:r>
            <a:r>
              <a:rPr lang="hu-HU" dirty="0" err="1"/>
              <a:t>Kiszler</a:t>
            </a:r>
            <a:r>
              <a:rPr lang="hu-HU" dirty="0"/>
              <a:t> Bence, Kapi Boglárka, Kormos Levente</a:t>
            </a:r>
          </a:p>
        </p:txBody>
      </p:sp>
    </p:spTree>
    <p:extLst>
      <p:ext uri="{BB962C8B-B14F-4D97-AF65-F5344CB8AC3E}">
        <p14:creationId xmlns:p14="http://schemas.microsoft.com/office/powerpoint/2010/main" val="385345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70E82-EEEF-51A9-18ED-BEDE78C09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DB2009D5-ED6F-633B-A675-C3031749EB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8750"/>
            <a:ext cx="10972800" cy="1325563"/>
          </a:xfrm>
        </p:spPr>
        <p:txBody>
          <a:bodyPr>
            <a:normAutofit fontScale="90000"/>
          </a:bodyPr>
          <a:lstStyle/>
          <a:p>
            <a:br>
              <a:rPr lang="hu-HU" dirty="0"/>
            </a:br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C4C4342-6AB6-D6D5-B467-28FBEDAF43AB}"/>
              </a:ext>
            </a:extLst>
          </p:cNvPr>
          <p:cNvSpPr txBox="1"/>
          <p:nvPr/>
        </p:nvSpPr>
        <p:spPr>
          <a:xfrm>
            <a:off x="176024" y="1668774"/>
            <a:ext cx="11839952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b="1" dirty="0"/>
              <a:t>Projekt dokumentáció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Matematika:</a:t>
            </a:r>
            <a:r>
              <a:rPr lang="hu-HU" dirty="0"/>
              <a:t> A feladat az volt, hogy megadott adatokból és diagram fajtákból készítsünk 6db diagrammot. Mi ezek után szétosztottuk 2 diagram/főre a feladatot.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Asztali alkalmazások: </a:t>
            </a:r>
            <a:r>
              <a:rPr lang="hu-HU" dirty="0"/>
              <a:t>A feladat az volt, hogy a megadott adatókból készítsünk egy programot. Amiben osztályt hozzunk létre, sportolók adatait tároljuk el és statisztikát készítünk az adatokról.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Webprogramozás: </a:t>
            </a:r>
            <a:r>
              <a:rPr lang="hu-HU" dirty="0"/>
              <a:t>A feladat az volt, hogy készítsünk egy weboldalt a kalapácsvetőkről. Ami részletesen bemutatja a kalapácsvetőket az eredményeik alapján. JS-t is kellett használnunk a weboldal elkészítése során.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6594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EE974C8-C3FF-4CA1-2114-EC9C6198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70633"/>
            <a:ext cx="4970822" cy="1527244"/>
          </a:xfrm>
        </p:spPr>
        <p:txBody>
          <a:bodyPr/>
          <a:lstStyle/>
          <a:p>
            <a:r>
              <a:rPr lang="hu-HU" sz="3600" b="1" dirty="0"/>
              <a:t>Matematika</a:t>
            </a:r>
            <a:br>
              <a:rPr lang="hu-HU" sz="3600" b="1" dirty="0"/>
            </a:br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9F0747F-F7EA-B097-497E-AA96A2C11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14770"/>
            <a:ext cx="4970822" cy="2546280"/>
          </a:xfrm>
        </p:spPr>
        <p:txBody>
          <a:bodyPr>
            <a:normAutofit/>
          </a:bodyPr>
          <a:lstStyle/>
          <a:p>
            <a:r>
              <a:rPr lang="hu-HU" dirty="0"/>
              <a:t>Bence feladata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Box</a:t>
            </a:r>
            <a:r>
              <a:rPr lang="hu-HU" dirty="0"/>
              <a:t>-diagram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Oszlopdiagram</a:t>
            </a:r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48E17F3D-9BD1-D811-45DC-6F96F2D8CB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99" r="3199"/>
          <a:stretch>
            <a:fillRect/>
          </a:stretch>
        </p:blipFill>
        <p:spPr>
          <a:xfrm>
            <a:off x="6096000" y="457200"/>
            <a:ext cx="5483225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8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F126-18CF-2E02-F41F-5748FA641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86F3860-DFFB-200A-D92D-A75BC797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70633"/>
            <a:ext cx="4970822" cy="1527244"/>
          </a:xfrm>
        </p:spPr>
        <p:txBody>
          <a:bodyPr/>
          <a:lstStyle/>
          <a:p>
            <a:r>
              <a:rPr lang="hu-HU" sz="3600" b="1" dirty="0"/>
              <a:t>Matematika</a:t>
            </a:r>
            <a:br>
              <a:rPr lang="hu-HU" sz="3600" b="1" dirty="0"/>
            </a:br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6C3A58CF-D42F-18E8-94D9-28EACCDFD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14770"/>
            <a:ext cx="4970822" cy="2546280"/>
          </a:xfrm>
        </p:spPr>
        <p:txBody>
          <a:bodyPr/>
          <a:lstStyle/>
          <a:p>
            <a:r>
              <a:rPr lang="hu-HU" dirty="0"/>
              <a:t>Boglárka feladata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Kördiagram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Vonaldiagram</a:t>
            </a:r>
          </a:p>
          <a:p>
            <a:endParaRPr lang="hu-HU" dirty="0"/>
          </a:p>
        </p:txBody>
      </p:sp>
      <p:pic>
        <p:nvPicPr>
          <p:cNvPr id="5" name="Kép helye 4">
            <a:extLst>
              <a:ext uri="{FF2B5EF4-FFF2-40B4-BE49-F238E27FC236}">
                <a16:creationId xmlns:a16="http://schemas.microsoft.com/office/drawing/2014/main" id="{FEDD93B7-DC45-5265-1F39-F1FD56D7D4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037" b="11037"/>
          <a:stretch>
            <a:fillRect/>
          </a:stretch>
        </p:blipFill>
        <p:spPr>
          <a:xfrm>
            <a:off x="6096000" y="457200"/>
            <a:ext cx="5483225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C29C-2433-914D-7F5C-1197CB95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AFEF7D1-ABBE-10A8-ED2C-13E3AC05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70633"/>
            <a:ext cx="4970822" cy="1527244"/>
          </a:xfrm>
        </p:spPr>
        <p:txBody>
          <a:bodyPr/>
          <a:lstStyle/>
          <a:p>
            <a:r>
              <a:rPr lang="hu-HU" sz="3600" b="1" dirty="0"/>
              <a:t>Matematika</a:t>
            </a:r>
            <a:br>
              <a:rPr lang="hu-HU" sz="3600" b="1" dirty="0"/>
            </a:br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82A7A0D8-E0FA-B1C9-0EDB-BBA39E586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14770"/>
            <a:ext cx="4970822" cy="2546280"/>
          </a:xfrm>
        </p:spPr>
        <p:txBody>
          <a:bodyPr/>
          <a:lstStyle/>
          <a:p>
            <a:r>
              <a:rPr lang="hu-HU" sz="1800" dirty="0"/>
              <a:t>Levente feladata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/>
              <a:t>Táblázat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/>
              <a:t>Pontdiagram</a:t>
            </a:r>
            <a:endParaRPr lang="hu-HU" dirty="0"/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3BB6197C-2F51-7984-33E1-EAC3BB0436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552" b="12552"/>
          <a:stretch>
            <a:fillRect/>
          </a:stretch>
        </p:blipFill>
        <p:spPr>
          <a:xfrm>
            <a:off x="6096000" y="457200"/>
            <a:ext cx="5483225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D8C76-D373-A3FB-802F-A17132A4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B7F4C3B-D59A-7763-0D68-DACFFB8D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5" y="704881"/>
            <a:ext cx="4970822" cy="732890"/>
          </a:xfrm>
        </p:spPr>
        <p:txBody>
          <a:bodyPr/>
          <a:lstStyle/>
          <a:p>
            <a:r>
              <a:rPr lang="hu-HU" sz="3600" b="1" dirty="0"/>
              <a:t>Asztali alkalmazások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AA1690C6-8B1D-1045-DE0A-3B9A37657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585" y="1887904"/>
            <a:ext cx="4970822" cy="2546280"/>
          </a:xfrm>
        </p:spPr>
        <p:txBody>
          <a:bodyPr/>
          <a:lstStyle/>
          <a:p>
            <a:r>
              <a:rPr lang="hu-HU" sz="1800" dirty="0"/>
              <a:t>Bence feladata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a</a:t>
            </a:r>
            <a:r>
              <a:rPr lang="hu-HU" sz="1800" dirty="0"/>
              <a:t>: projekt elmentése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b</a:t>
            </a:r>
            <a:r>
              <a:rPr lang="hu-HU" sz="1800" dirty="0"/>
              <a:t>: osztály létre hozása, adatok tárolása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c</a:t>
            </a:r>
            <a:r>
              <a:rPr lang="hu-HU" sz="1800" dirty="0"/>
              <a:t>: </a:t>
            </a:r>
            <a:r>
              <a:rPr lang="hu-HU" sz="1800" dirty="0" err="1"/>
              <a:t>txt</a:t>
            </a:r>
            <a:r>
              <a:rPr lang="hu-HU" sz="1800" dirty="0"/>
              <a:t> beolvasása</a:t>
            </a:r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70BB519-91C9-C375-C5FB-5CE1DFE8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39" y="176244"/>
            <a:ext cx="5208303" cy="294531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673C7E9-28B8-5300-C4FE-676737E3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39" y="3325371"/>
            <a:ext cx="5208303" cy="33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5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4F7A0-6415-8FE6-854C-0B776ABCC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7E6D52F-FFF6-A5DF-0324-697796E9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5" y="704881"/>
            <a:ext cx="4970822" cy="732890"/>
          </a:xfrm>
        </p:spPr>
        <p:txBody>
          <a:bodyPr/>
          <a:lstStyle/>
          <a:p>
            <a:r>
              <a:rPr lang="hu-HU" sz="3600" b="1" dirty="0"/>
              <a:t>Asztali alkalmazások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4788E90-3258-23AC-F02D-6D19A20B7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585" y="1887904"/>
            <a:ext cx="4970822" cy="1176309"/>
          </a:xfrm>
        </p:spPr>
        <p:txBody>
          <a:bodyPr/>
          <a:lstStyle/>
          <a:p>
            <a:r>
              <a:rPr lang="hu-HU" sz="1800" dirty="0"/>
              <a:t>Boglárka feladata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</a:t>
            </a:r>
            <a:r>
              <a:rPr lang="hu-HU" sz="1800" dirty="0"/>
              <a:t>: statisztika készítése a tárolt adatokról 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A5ABF85E-F39C-98B6-A214-1576C292B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903" y="3064213"/>
            <a:ext cx="7937889" cy="27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7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5CE5A-53DA-5FEC-1EBC-9C4C27CB2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7E6D18D7-80FA-CC16-0F64-72C42A27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5" y="704881"/>
            <a:ext cx="4970822" cy="732890"/>
          </a:xfrm>
        </p:spPr>
        <p:txBody>
          <a:bodyPr/>
          <a:lstStyle/>
          <a:p>
            <a:r>
              <a:rPr lang="hu-HU" sz="3600" b="1" dirty="0"/>
              <a:t>Asztali alkalmazások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C1A6EA8-A9B1-F040-7680-2CA0E430E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584" y="1887904"/>
            <a:ext cx="4622543" cy="2546280"/>
          </a:xfrm>
        </p:spPr>
        <p:txBody>
          <a:bodyPr/>
          <a:lstStyle/>
          <a:p>
            <a:r>
              <a:rPr lang="hu-HU" sz="1800" dirty="0"/>
              <a:t>Levente feladata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e</a:t>
            </a:r>
            <a:r>
              <a:rPr lang="hu-HU" sz="1800" dirty="0"/>
              <a:t>: felhasználótól való adat bekérés és az alapján szűrés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B481454-5635-FF9D-F09C-E50E1C91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44" y="1737179"/>
            <a:ext cx="5851165" cy="450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B9766-EE1A-3940-7BAB-DC86EDEAB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81C4E7-BEA8-A42C-338D-34F34130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84DB8E9-22BA-B6A2-61F4-207E80E65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67607AA0-A2BA-9426-BB55-C5654010E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zínes hullámos fogalom">
            <a:extLst>
              <a:ext uri="{FF2B5EF4-FFF2-40B4-BE49-F238E27FC236}">
                <a16:creationId xmlns:a16="http://schemas.microsoft.com/office/drawing/2014/main" id="{9C51E120-7E48-B6BA-1ADA-C232D84E0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74" r="-1" b="14035"/>
          <a:stretch/>
        </p:blipFill>
        <p:spPr>
          <a:xfrm>
            <a:off x="8124" y="2748"/>
            <a:ext cx="12188932" cy="6857990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04E1E15-6869-A1F6-A1D2-C94E1D6EC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30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EC7B662-BE44-BF96-6B06-0F54A7B3BDBA}"/>
              </a:ext>
            </a:extLst>
          </p:cNvPr>
          <p:cNvSpPr txBox="1"/>
          <p:nvPr/>
        </p:nvSpPr>
        <p:spPr>
          <a:xfrm>
            <a:off x="2288998" y="2782669"/>
            <a:ext cx="7396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000" b="1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577071993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8E3E2"/>
      </a:lt2>
      <a:accent1>
        <a:srgbClr val="7AA9B7"/>
      </a:accent1>
      <a:accent2>
        <a:srgbClr val="80A9A1"/>
      </a:accent2>
      <a:accent3>
        <a:srgbClr val="8FA2C3"/>
      </a:accent3>
      <a:accent4>
        <a:srgbClr val="BA7F80"/>
      </a:accent4>
      <a:accent5>
        <a:srgbClr val="BC9B84"/>
      </a:accent5>
      <a:accent6>
        <a:srgbClr val="ABA175"/>
      </a:accent6>
      <a:hlink>
        <a:srgbClr val="AC7465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172</Words>
  <Application>Microsoft Office PowerPoint</Application>
  <PresentationFormat>Szélesvásznú</PresentationFormat>
  <Paragraphs>31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Posterama</vt:lpstr>
      <vt:lpstr>SplashVTI</vt:lpstr>
      <vt:lpstr>Projektmunka</vt:lpstr>
      <vt:lpstr> </vt:lpstr>
      <vt:lpstr>Matematika </vt:lpstr>
      <vt:lpstr>Matematika </vt:lpstr>
      <vt:lpstr>Matematika </vt:lpstr>
      <vt:lpstr>Asztali alkalmazások</vt:lpstr>
      <vt:lpstr>Asztali alkalmazások</vt:lpstr>
      <vt:lpstr>Asztali alkalmazások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Kapi Boglárka 245</dc:creator>
  <cp:lastModifiedBy>Kapi Boglárka 245</cp:lastModifiedBy>
  <cp:revision>54</cp:revision>
  <dcterms:created xsi:type="dcterms:W3CDTF">2024-12-02T20:47:41Z</dcterms:created>
  <dcterms:modified xsi:type="dcterms:W3CDTF">2024-12-14T18:12:07Z</dcterms:modified>
</cp:coreProperties>
</file>